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3" r:id="rId6"/>
    <p:sldId id="266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4EB87-B73B-45F3-B2F4-32484C096CF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69143-F61B-43FB-BB78-AEE13B33A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0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do we begin when identifying effective customer service? 5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69143-F61B-43FB-BB78-AEE13B33A1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4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 minute brainstorm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69143-F61B-43FB-BB78-AEE13B33A1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9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69143-F61B-43FB-BB78-AEE13B33A1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70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leave you</a:t>
            </a:r>
            <a:r>
              <a:rPr lang="en-US" baseline="0" dirty="0" smtClean="0"/>
              <a:t> with this. It </a:t>
            </a:r>
            <a:r>
              <a:rPr lang="en-US" baseline="0" smtClean="0"/>
              <a:t>is a </a:t>
            </a:r>
            <a:r>
              <a:rPr lang="en-US" smtClean="0"/>
              <a:t>Common </a:t>
            </a:r>
            <a:r>
              <a:rPr lang="en-US" dirty="0" smtClean="0"/>
              <a:t>thread that connects us all. Post</a:t>
            </a:r>
            <a:r>
              <a:rPr lang="en-US" baseline="0" dirty="0" smtClean="0"/>
              <a:t> at your agency where your clients and team can see it. 5 minutes  Ann Marie reads aloud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69143-F61B-43FB-BB78-AEE13B33A1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2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251A0A-A3C8-482F-94E3-FCF6A328CC6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D888ED-F2B1-4DC2-AED0-1EAEAE1C61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51A0A-A3C8-482F-94E3-FCF6A328CC6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888ED-F2B1-4DC2-AED0-1EAEAE1C61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51A0A-A3C8-482F-94E3-FCF6A328CC6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888ED-F2B1-4DC2-AED0-1EAEAE1C61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51A0A-A3C8-482F-94E3-FCF6A328CC6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888ED-F2B1-4DC2-AED0-1EAEAE1C61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51A0A-A3C8-482F-94E3-FCF6A328CC6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888ED-F2B1-4DC2-AED0-1EAEAE1C61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51A0A-A3C8-482F-94E3-FCF6A328CC6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888ED-F2B1-4DC2-AED0-1EAEAE1C61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51A0A-A3C8-482F-94E3-FCF6A328CC6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888ED-F2B1-4DC2-AED0-1EAEAE1C61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51A0A-A3C8-482F-94E3-FCF6A328CC6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888ED-F2B1-4DC2-AED0-1EAEAE1C616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51A0A-A3C8-482F-94E3-FCF6A328CC6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888ED-F2B1-4DC2-AED0-1EAEAE1C61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251A0A-A3C8-482F-94E3-FCF6A328CC6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888ED-F2B1-4DC2-AED0-1EAEAE1C61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251A0A-A3C8-482F-94E3-FCF6A328CC6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D888ED-F2B1-4DC2-AED0-1EAEAE1C61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251A0A-A3C8-482F-94E3-FCF6A328CC6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D888ED-F2B1-4DC2-AED0-1EAEAE1C61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Customer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H.O.P.E SUMMIT</a:t>
            </a:r>
          </a:p>
          <a:p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9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7100" y="1481138"/>
            <a:ext cx="5909799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Strengths Drawing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10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Food                                     Employed                           Family Pictures                 Two Parents</a:t>
            </a:r>
          </a:p>
          <a:p>
            <a:r>
              <a:rPr lang="en-US" sz="1200" dirty="0" smtClean="0"/>
              <a:t>Place to Live                          Groceries                           Television                         Closeness</a:t>
            </a:r>
          </a:p>
          <a:p>
            <a:r>
              <a:rPr lang="en-US" sz="1200" dirty="0" smtClean="0"/>
              <a:t>Heat                                      Sound System                    Refrigerator                      Happy Child       </a:t>
            </a:r>
          </a:p>
          <a:p>
            <a:r>
              <a:rPr lang="en-US" sz="1200" dirty="0" smtClean="0"/>
              <a:t>Toys/Skateboard                   Humidifier                         Telephone                         Books</a:t>
            </a:r>
          </a:p>
          <a:p>
            <a:r>
              <a:rPr lang="en-US" sz="1200" dirty="0" smtClean="0"/>
              <a:t>Washing Machine                  Table/Chairs                      Budget                              Clothing</a:t>
            </a:r>
          </a:p>
          <a:p>
            <a:r>
              <a:rPr lang="en-US" sz="1200" dirty="0" smtClean="0"/>
              <a:t>Pet                                         Fresh Air                            Fire Extinguisher              Medicine</a:t>
            </a:r>
          </a:p>
          <a:p>
            <a:r>
              <a:rPr lang="en-US" sz="1200" dirty="0" smtClean="0"/>
              <a:t>Class 1</a:t>
            </a:r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Fruit/Vegetables                    Dad greeting Child             Groceries/Snacks               Cat/Pet</a:t>
            </a:r>
          </a:p>
          <a:p>
            <a:r>
              <a:rPr lang="en-US" sz="1200" dirty="0" smtClean="0"/>
              <a:t>Furniture                                Running Water                   Books                                Shelter</a:t>
            </a:r>
          </a:p>
          <a:p>
            <a:r>
              <a:rPr lang="en-US" sz="1200" dirty="0" smtClean="0"/>
              <a:t>Curtains                                 Pantry                                Bottle                                 Heater</a:t>
            </a:r>
          </a:p>
          <a:p>
            <a:r>
              <a:rPr lang="en-US" sz="1200" dirty="0" smtClean="0"/>
              <a:t>Newspaper                             Electricity                           Television                          Extension Cord</a:t>
            </a:r>
          </a:p>
          <a:p>
            <a:r>
              <a:rPr lang="en-US" sz="1200" dirty="0" smtClean="0"/>
              <a:t>Lamp                                      Lunch Box                          Refrigerator                       Coffee</a:t>
            </a:r>
          </a:p>
          <a:p>
            <a:r>
              <a:rPr lang="en-US" sz="1200" dirty="0" smtClean="0"/>
              <a:t>Budget                                    Radio                                 Family Time                       Transportation</a:t>
            </a:r>
          </a:p>
          <a:p>
            <a:r>
              <a:rPr lang="en-US" sz="1200" dirty="0" smtClean="0"/>
              <a:t>Floor is solid                           Shared Responsibility        </a:t>
            </a:r>
          </a:p>
          <a:p>
            <a:r>
              <a:rPr lang="en-US" sz="1200" dirty="0" smtClean="0"/>
              <a:t>Class 2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Strengths Do You See?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important first step for effective customer service is Empathy. In other words, being able to understand a persons needs, feelings, or point of view free of judgement.</a:t>
            </a:r>
          </a:p>
          <a:p>
            <a:endParaRPr lang="en-US" dirty="0" smtClean="0"/>
          </a:p>
          <a:p>
            <a:r>
              <a:rPr lang="en-US" dirty="0" smtClean="0"/>
              <a:t>What does empathy mean to you?</a:t>
            </a:r>
          </a:p>
          <a:p>
            <a:endParaRPr lang="en-US" dirty="0"/>
          </a:p>
          <a:p>
            <a:r>
              <a:rPr lang="en-US" dirty="0" smtClean="0"/>
              <a:t>How do you and your team provide  judgement free customer service?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Yourself In Their Shoes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                   WHAT DOES EMPATHY MEAN TO YOU?</a:t>
            </a:r>
          </a:p>
          <a:p>
            <a:r>
              <a:rPr lang="en-US" sz="1600" dirty="0" smtClean="0"/>
              <a:t>Class 1</a:t>
            </a:r>
          </a:p>
          <a:p>
            <a:r>
              <a:rPr lang="en-US" sz="1600" dirty="0" smtClean="0"/>
              <a:t>Greeting customers properly</a:t>
            </a:r>
          </a:p>
          <a:p>
            <a:r>
              <a:rPr lang="en-US" sz="1600" dirty="0" smtClean="0"/>
              <a:t>Caring</a:t>
            </a:r>
          </a:p>
          <a:p>
            <a:r>
              <a:rPr lang="en-US" sz="1600" dirty="0" smtClean="0"/>
              <a:t>Put yourself in their shoes</a:t>
            </a:r>
          </a:p>
          <a:p>
            <a:r>
              <a:rPr lang="en-US" sz="1600" dirty="0" smtClean="0"/>
              <a:t>Feel what they feel</a:t>
            </a:r>
          </a:p>
          <a:p>
            <a:r>
              <a:rPr lang="en-US" sz="1600" dirty="0" smtClean="0"/>
              <a:t>Feel important/needed</a:t>
            </a:r>
          </a:p>
          <a:p>
            <a:r>
              <a:rPr lang="en-US" sz="1600" dirty="0" smtClean="0"/>
              <a:t>Respect</a:t>
            </a:r>
          </a:p>
          <a:p>
            <a:r>
              <a:rPr lang="en-US" sz="1600" dirty="0" smtClean="0"/>
              <a:t>Help any way you can</a:t>
            </a:r>
          </a:p>
          <a:p>
            <a:r>
              <a:rPr lang="en-US" sz="1600" dirty="0" smtClean="0"/>
              <a:t>Accept language barrier</a:t>
            </a:r>
          </a:p>
          <a:p>
            <a:r>
              <a:rPr lang="en-US" sz="1600" dirty="0" smtClean="0"/>
              <a:t>Class 2</a:t>
            </a:r>
          </a:p>
          <a:p>
            <a:r>
              <a:rPr lang="en-US" sz="1600" dirty="0" smtClean="0"/>
              <a:t>Putting yourself in their shoes</a:t>
            </a:r>
          </a:p>
          <a:p>
            <a:r>
              <a:rPr lang="en-US" sz="1600" dirty="0" smtClean="0"/>
              <a:t>All equal</a:t>
            </a:r>
          </a:p>
          <a:p>
            <a:r>
              <a:rPr lang="en-US" sz="1600" dirty="0" smtClean="0"/>
              <a:t>Empathy vs Sympathy- Knowing the difference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19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How does your agency provide “judgement free” customer services ??</a:t>
            </a:r>
          </a:p>
          <a:p>
            <a:endParaRPr lang="en-US" sz="1200" dirty="0" smtClean="0"/>
          </a:p>
          <a:p>
            <a:r>
              <a:rPr lang="en-US" sz="1200" dirty="0" smtClean="0"/>
              <a:t>Class 1</a:t>
            </a:r>
          </a:p>
          <a:p>
            <a:r>
              <a:rPr lang="en-US" sz="1200" dirty="0" smtClean="0"/>
              <a:t>Smile- How’s your day!               Client Choice               Coffee/Snack                    Resources</a:t>
            </a:r>
          </a:p>
          <a:p>
            <a:r>
              <a:rPr lang="en-US" sz="1200" dirty="0" smtClean="0"/>
              <a:t>Handouts for services                 Display/ Meals             Special Dinners                 Holidays</a:t>
            </a:r>
          </a:p>
          <a:p>
            <a:r>
              <a:rPr lang="en-US" sz="1200" dirty="0" smtClean="0"/>
              <a:t>Hug                                            Thank them                 Remind then not to be embarrassed</a:t>
            </a:r>
          </a:p>
          <a:p>
            <a:r>
              <a:rPr lang="en-US" sz="1200" dirty="0" smtClean="0"/>
              <a:t>Listen to them                            Respect/Family            Recipes/Meals                  Birthday bags</a:t>
            </a:r>
          </a:p>
          <a:p>
            <a:r>
              <a:rPr lang="en-US" sz="1200" dirty="0" smtClean="0"/>
              <a:t>Manager sets a good example</a:t>
            </a:r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Class 2</a:t>
            </a:r>
          </a:p>
          <a:p>
            <a:r>
              <a:rPr lang="en-US" sz="1200" dirty="0" smtClean="0"/>
              <a:t>Train volunteers                          Finding volunteer strengths                        Form relationships</a:t>
            </a:r>
          </a:p>
          <a:p>
            <a:r>
              <a:rPr lang="en-US" sz="1200" dirty="0" smtClean="0"/>
              <a:t>Diffuse situations                        Self reflection                                         Number system for customers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7631"/>
            <a:ext cx="4191000" cy="6734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520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323</Words>
  <Application>Microsoft Office PowerPoint</Application>
  <PresentationFormat>On-screen Show (4:3)</PresentationFormat>
  <Paragraphs>67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Customer Service</vt:lpstr>
      <vt:lpstr>Family Strengths Drawing</vt:lpstr>
      <vt:lpstr>What Strengths Do You See?</vt:lpstr>
      <vt:lpstr>Putting Yourself In Their Shoes</vt:lpstr>
      <vt:lpstr>Participant responses</vt:lpstr>
      <vt:lpstr>Participant responses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Service</dc:title>
  <dc:creator>Carol Palumbo</dc:creator>
  <cp:lastModifiedBy>Kelly Burke</cp:lastModifiedBy>
  <cp:revision>14</cp:revision>
  <dcterms:created xsi:type="dcterms:W3CDTF">2018-07-31T11:50:09Z</dcterms:created>
  <dcterms:modified xsi:type="dcterms:W3CDTF">2018-09-20T13:24:53Z</dcterms:modified>
</cp:coreProperties>
</file>